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84" r:id="rId5"/>
    <p:sldId id="327" r:id="rId6"/>
    <p:sldId id="285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9" autoAdjust="0"/>
    <p:restoredTop sz="94660"/>
  </p:normalViewPr>
  <p:slideViewPr>
    <p:cSldViewPr>
      <p:cViewPr varScale="1">
        <p:scale>
          <a:sx n="49" d="100"/>
          <a:sy n="49" d="100"/>
        </p:scale>
        <p:origin x="-60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Ontogeneza</a:t>
            </a:r>
            <a:r>
              <a:rPr lang="en-GB" dirty="0" smtClean="0"/>
              <a:t> </a:t>
            </a:r>
            <a:r>
              <a:rPr lang="en-GB" dirty="0" err="1" smtClean="0"/>
              <a:t>jezika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Maja</a:t>
            </a:r>
            <a:r>
              <a:rPr lang="en-GB" dirty="0" smtClean="0"/>
              <a:t> </a:t>
            </a:r>
            <a:r>
              <a:rPr lang="en-GB" dirty="0" err="1" smtClean="0"/>
              <a:t>Ivanović</a:t>
            </a:r>
            <a:endParaRPr lang="en-GB" dirty="0" smtClean="0"/>
          </a:p>
          <a:p>
            <a:r>
              <a:rPr lang="en-GB" dirty="0" err="1" smtClean="0"/>
              <a:t>konsultacije</a:t>
            </a:r>
            <a:r>
              <a:rPr lang="en-GB" dirty="0" smtClean="0"/>
              <a:t>: </a:t>
            </a:r>
            <a:r>
              <a:rPr lang="en-GB" dirty="0" err="1" smtClean="0"/>
              <a:t>utorkom</a:t>
            </a:r>
            <a:r>
              <a:rPr lang="en-GB" dirty="0" smtClean="0"/>
              <a:t> u 17h</a:t>
            </a:r>
          </a:p>
          <a:p>
            <a:r>
              <a:rPr lang="en-GB" dirty="0" err="1" smtClean="0"/>
              <a:t>Stalne</a:t>
            </a:r>
            <a:r>
              <a:rPr lang="en-GB" dirty="0" smtClean="0"/>
              <a:t> </a:t>
            </a:r>
            <a:r>
              <a:rPr lang="en-GB" dirty="0" err="1" smtClean="0"/>
              <a:t>konsultacije:majapivanovic@gmail.com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Rana</a:t>
            </a:r>
            <a:r>
              <a:rPr lang="en-GB" dirty="0" smtClean="0"/>
              <a:t> </a:t>
            </a:r>
            <a:r>
              <a:rPr lang="en-GB" dirty="0" err="1" smtClean="0"/>
              <a:t>govorna</a:t>
            </a:r>
            <a:r>
              <a:rPr lang="en-GB" dirty="0" smtClean="0"/>
              <a:t> </a:t>
            </a:r>
            <a:r>
              <a:rPr lang="en-GB" dirty="0" err="1" smtClean="0"/>
              <a:t>produkcija</a:t>
            </a:r>
            <a:r>
              <a:rPr lang="en-GB" dirty="0" smtClean="0"/>
              <a:t> je </a:t>
            </a:r>
            <a:r>
              <a:rPr lang="en-GB" dirty="0" err="1" smtClean="0"/>
              <a:t>produžetak</a:t>
            </a:r>
            <a:r>
              <a:rPr lang="en-GB" dirty="0" smtClean="0"/>
              <a:t> </a:t>
            </a:r>
            <a:r>
              <a:rPr lang="en-GB" dirty="0" err="1" smtClean="0"/>
              <a:t>prelingvalnih</a:t>
            </a:r>
            <a:r>
              <a:rPr lang="en-GB" dirty="0" smtClean="0"/>
              <a:t> </a:t>
            </a:r>
            <a:r>
              <a:rPr lang="en-GB" dirty="0" err="1" smtClean="0"/>
              <a:t>gestova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Kontekstualno</a:t>
            </a:r>
            <a:r>
              <a:rPr lang="en-GB" dirty="0" smtClean="0"/>
              <a:t> </a:t>
            </a:r>
            <a:r>
              <a:rPr lang="en-GB" dirty="0" err="1" smtClean="0"/>
              <a:t>uslovljeni</a:t>
            </a:r>
            <a:r>
              <a:rPr lang="en-GB" dirty="0" smtClean="0"/>
              <a:t>;</a:t>
            </a:r>
          </a:p>
          <a:p>
            <a:r>
              <a:rPr lang="en-GB" dirty="0" smtClean="0"/>
              <a:t>I </a:t>
            </a:r>
            <a:r>
              <a:rPr lang="en-GB" dirty="0" err="1" smtClean="0"/>
              <a:t>verbalna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neverbalna</a:t>
            </a:r>
            <a:r>
              <a:rPr lang="en-GB" dirty="0" smtClean="0"/>
              <a:t> </a:t>
            </a:r>
            <a:r>
              <a:rPr lang="en-GB" dirty="0" err="1" smtClean="0"/>
              <a:t>akcija</a:t>
            </a:r>
            <a:r>
              <a:rPr lang="en-GB" dirty="0" smtClean="0"/>
              <a:t> </a:t>
            </a:r>
            <a:r>
              <a:rPr lang="en-GB" dirty="0" err="1" smtClean="0"/>
              <a:t>tumače</a:t>
            </a:r>
            <a:r>
              <a:rPr lang="en-GB" dirty="0" smtClean="0"/>
              <a:t> se u </a:t>
            </a:r>
            <a:r>
              <a:rPr lang="en-GB" dirty="0" err="1" smtClean="0"/>
              <a:t>odnosu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socijalni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fizički</a:t>
            </a:r>
            <a:r>
              <a:rPr lang="en-GB" dirty="0" smtClean="0"/>
              <a:t> </a:t>
            </a:r>
            <a:r>
              <a:rPr lang="en-GB" dirty="0" err="1" smtClean="0"/>
              <a:t>kontekst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Četiri</a:t>
            </a:r>
            <a:r>
              <a:rPr lang="en-GB" dirty="0" smtClean="0"/>
              <a:t> </a:t>
            </a:r>
            <a:r>
              <a:rPr lang="en-GB" dirty="0" err="1" smtClean="0"/>
              <a:t>stadijuma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Prvi</a:t>
            </a:r>
            <a:r>
              <a:rPr lang="en-GB" dirty="0" smtClean="0"/>
              <a:t>-i </a:t>
            </a:r>
            <a:r>
              <a:rPr lang="en-GB" dirty="0" err="1" smtClean="0"/>
              <a:t>poznata</a:t>
            </a:r>
            <a:r>
              <a:rPr lang="en-GB" dirty="0" smtClean="0"/>
              <a:t> i nova </a:t>
            </a:r>
            <a:r>
              <a:rPr lang="en-GB" dirty="0" err="1" smtClean="0"/>
              <a:t>informacija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neverbalne</a:t>
            </a:r>
            <a:r>
              <a:rPr lang="en-GB" dirty="0" smtClean="0"/>
              <a:t>, </a:t>
            </a:r>
            <a:r>
              <a:rPr lang="en-GB" dirty="0" err="1" smtClean="0"/>
              <a:t>oko</a:t>
            </a:r>
            <a:r>
              <a:rPr lang="en-GB" dirty="0" smtClean="0"/>
              <a:t> 10,12  </a:t>
            </a:r>
            <a:r>
              <a:rPr lang="en-GB" dirty="0" err="1" smtClean="0"/>
              <a:t>meseci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razvoj-nastavak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Drugi-stara</a:t>
            </a:r>
            <a:r>
              <a:rPr lang="en-GB" dirty="0" smtClean="0"/>
              <a:t> </a:t>
            </a:r>
            <a:r>
              <a:rPr lang="en-GB" dirty="0" err="1" smtClean="0"/>
              <a:t>informacija</a:t>
            </a:r>
            <a:r>
              <a:rPr lang="en-GB" dirty="0" smtClean="0"/>
              <a:t> </a:t>
            </a:r>
            <a:r>
              <a:rPr lang="en-GB" dirty="0" err="1" smtClean="0"/>
              <a:t>neverbalno</a:t>
            </a:r>
            <a:r>
              <a:rPr lang="en-GB" dirty="0" smtClean="0"/>
              <a:t>, nova </a:t>
            </a:r>
            <a:r>
              <a:rPr lang="en-GB" dirty="0" err="1" smtClean="0"/>
              <a:t>verbalno</a:t>
            </a:r>
            <a:r>
              <a:rPr lang="en-GB" dirty="0" smtClean="0"/>
              <a:t> (</a:t>
            </a:r>
            <a:r>
              <a:rPr lang="en-GB" dirty="0" err="1" smtClean="0"/>
              <a:t>oko</a:t>
            </a:r>
            <a:r>
              <a:rPr lang="en-GB" dirty="0" smtClean="0"/>
              <a:t> 18, 24 </a:t>
            </a:r>
            <a:r>
              <a:rPr lang="en-GB" dirty="0" err="1" smtClean="0"/>
              <a:t>meseca</a:t>
            </a:r>
            <a:r>
              <a:rPr lang="en-GB" dirty="0" smtClean="0"/>
              <a:t>);</a:t>
            </a:r>
          </a:p>
          <a:p>
            <a:r>
              <a:rPr lang="en-GB" dirty="0" err="1" smtClean="0"/>
              <a:t>Treći-obe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r>
              <a:rPr lang="en-GB" dirty="0" smtClean="0"/>
              <a:t> </a:t>
            </a:r>
            <a:r>
              <a:rPr lang="en-GB" dirty="0" err="1" smtClean="0"/>
              <a:t>verbalno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ne u </a:t>
            </a:r>
            <a:r>
              <a:rPr lang="en-GB" dirty="0" err="1" smtClean="0"/>
              <a:t>istoj</a:t>
            </a:r>
            <a:r>
              <a:rPr lang="en-GB" dirty="0" smtClean="0"/>
              <a:t> </a:t>
            </a:r>
            <a:r>
              <a:rPr lang="en-GB" dirty="0" err="1" smtClean="0"/>
              <a:t>rečenici</a:t>
            </a:r>
            <a:r>
              <a:rPr lang="en-GB" dirty="0" smtClean="0"/>
              <a:t> (</a:t>
            </a:r>
            <a:r>
              <a:rPr lang="en-GB" dirty="0" err="1" smtClean="0"/>
              <a:t>kraj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)-</a:t>
            </a:r>
            <a:r>
              <a:rPr lang="en-GB" dirty="0" err="1" smtClean="0"/>
              <a:t>ustanovljava</a:t>
            </a:r>
            <a:r>
              <a:rPr lang="en-GB" dirty="0" smtClean="0"/>
              <a:t> se </a:t>
            </a:r>
            <a:r>
              <a:rPr lang="en-GB" dirty="0" err="1" smtClean="0"/>
              <a:t>zajednička</a:t>
            </a:r>
            <a:r>
              <a:rPr lang="en-GB" dirty="0" smtClean="0"/>
              <a:t> </a:t>
            </a:r>
            <a:r>
              <a:rPr lang="en-GB" dirty="0" err="1" smtClean="0"/>
              <a:t>tačka</a:t>
            </a:r>
            <a:r>
              <a:rPr lang="en-GB" dirty="0" smtClean="0"/>
              <a:t> </a:t>
            </a:r>
            <a:r>
              <a:rPr lang="en-GB" dirty="0" err="1" smtClean="0"/>
              <a:t>razgovora</a:t>
            </a:r>
            <a:r>
              <a:rPr lang="en-GB" dirty="0" smtClean="0"/>
              <a:t> pa </a:t>
            </a:r>
            <a:r>
              <a:rPr lang="en-GB" dirty="0" err="1" smtClean="0"/>
              <a:t>tek</a:t>
            </a:r>
            <a:r>
              <a:rPr lang="en-GB" dirty="0" smtClean="0"/>
              <a:t> </a:t>
            </a:r>
            <a:r>
              <a:rPr lang="en-GB" dirty="0" err="1" smtClean="0"/>
              <a:t>onda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kaže</a:t>
            </a:r>
            <a:r>
              <a:rPr lang="en-GB" dirty="0" smtClean="0"/>
              <a:t> </a:t>
            </a:r>
            <a:r>
              <a:rPr lang="en-GB" dirty="0" err="1" smtClean="0"/>
              <a:t>šta</a:t>
            </a:r>
            <a:r>
              <a:rPr lang="en-GB" dirty="0" smtClean="0"/>
              <a:t> </a:t>
            </a:r>
            <a:r>
              <a:rPr lang="en-GB" dirty="0" err="1" smtClean="0"/>
              <a:t>hoće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četvrti-obe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r>
              <a:rPr lang="en-GB" dirty="0" smtClean="0"/>
              <a:t> u </a:t>
            </a:r>
            <a:r>
              <a:rPr lang="en-GB" dirty="0" err="1" smtClean="0"/>
              <a:t>jednoj</a:t>
            </a:r>
            <a:r>
              <a:rPr lang="en-GB" dirty="0" smtClean="0"/>
              <a:t> </a:t>
            </a:r>
            <a:r>
              <a:rPr lang="en-GB" dirty="0" err="1" smtClean="0"/>
              <a:t>rečenici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Period </a:t>
            </a:r>
            <a:r>
              <a:rPr lang="en-GB" dirty="0" err="1" smtClean="0"/>
              <a:t>holofraze</a:t>
            </a:r>
            <a:r>
              <a:rPr lang="en-GB" dirty="0" smtClean="0"/>
              <a:t>, </a:t>
            </a:r>
            <a:r>
              <a:rPr lang="en-GB" dirty="0" err="1" smtClean="0"/>
              <a:t>stadijum</a:t>
            </a:r>
            <a:r>
              <a:rPr lang="en-GB" dirty="0" smtClean="0"/>
              <a:t> ,,</a:t>
            </a:r>
            <a:r>
              <a:rPr lang="en-GB" dirty="0" err="1" smtClean="0"/>
              <a:t>jedne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” </a:t>
            </a:r>
            <a:r>
              <a:rPr lang="en-GB" dirty="0" err="1" smtClean="0"/>
              <a:t>između</a:t>
            </a:r>
            <a:r>
              <a:rPr lang="en-GB" dirty="0" smtClean="0"/>
              <a:t> 9 i 12 </a:t>
            </a:r>
            <a:r>
              <a:rPr lang="en-GB" dirty="0" err="1" smtClean="0"/>
              <a:t>meseci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Oko</a:t>
            </a:r>
            <a:r>
              <a:rPr lang="en-GB" dirty="0" smtClean="0"/>
              <a:t> 18 </a:t>
            </a:r>
            <a:r>
              <a:rPr lang="en-GB" dirty="0" err="1" smtClean="0"/>
              <a:t>meseci</a:t>
            </a:r>
            <a:r>
              <a:rPr lang="en-GB" dirty="0" smtClean="0"/>
              <a:t> </a:t>
            </a:r>
            <a:r>
              <a:rPr lang="en-GB" dirty="0" err="1" smtClean="0"/>
              <a:t>iskazi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;</a:t>
            </a:r>
          </a:p>
          <a:p>
            <a:r>
              <a:rPr lang="en-GB" dirty="0" smtClean="0"/>
              <a:t>Sa 24 </a:t>
            </a:r>
            <a:r>
              <a:rPr lang="en-GB" dirty="0" err="1" smtClean="0"/>
              <a:t>meseca</a:t>
            </a:r>
            <a:r>
              <a:rPr lang="en-GB" dirty="0" smtClean="0"/>
              <a:t> – </a:t>
            </a:r>
            <a:r>
              <a:rPr lang="en-GB" dirty="0" err="1" smtClean="0"/>
              <a:t>iskazi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3,4 </a:t>
            </a:r>
            <a:r>
              <a:rPr lang="en-GB" dirty="0" err="1" smtClean="0"/>
              <a:t>reči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Obaveštenja</a:t>
            </a:r>
            <a:r>
              <a:rPr lang="en-GB" dirty="0" smtClean="0"/>
              <a:t>, </a:t>
            </a:r>
            <a:r>
              <a:rPr lang="en-GB" dirty="0" err="1" smtClean="0"/>
              <a:t>zapovest</a:t>
            </a:r>
            <a:r>
              <a:rPr lang="en-GB" dirty="0" smtClean="0"/>
              <a:t>, </a:t>
            </a:r>
            <a:r>
              <a:rPr lang="en-GB" dirty="0" err="1" smtClean="0"/>
              <a:t>pitanja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Krajem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iskazi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4 </a:t>
            </a:r>
            <a:r>
              <a:rPr lang="en-GB" dirty="0" err="1" smtClean="0"/>
              <a:t>i</a:t>
            </a:r>
            <a:r>
              <a:rPr lang="en-GB" dirty="0" smtClean="0"/>
              <a:t> 5 </a:t>
            </a:r>
            <a:r>
              <a:rPr lang="en-GB" dirty="0" err="1" smtClean="0"/>
              <a:t>reči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pojava</a:t>
            </a:r>
            <a:r>
              <a:rPr lang="en-GB" dirty="0" smtClean="0"/>
              <a:t> </a:t>
            </a:r>
            <a:r>
              <a:rPr lang="en-GB" dirty="0" err="1" smtClean="0"/>
              <a:t>složenih</a:t>
            </a:r>
            <a:r>
              <a:rPr lang="en-GB" dirty="0" smtClean="0"/>
              <a:t> </a:t>
            </a:r>
            <a:r>
              <a:rPr lang="en-GB" dirty="0" err="1" smtClean="0"/>
              <a:t>rečenica</a:t>
            </a:r>
            <a:r>
              <a:rPr lang="en-GB" dirty="0" smtClean="0"/>
              <a:t>, </a:t>
            </a:r>
            <a:r>
              <a:rPr lang="en-GB" dirty="0" err="1" smtClean="0"/>
              <a:t>i</a:t>
            </a:r>
            <a:r>
              <a:rPr lang="en-GB" dirty="0" smtClean="0"/>
              <a:t> to </a:t>
            </a:r>
            <a:r>
              <a:rPr lang="en-GB" dirty="0" err="1" smtClean="0"/>
              <a:t>najpre</a:t>
            </a:r>
            <a:r>
              <a:rPr lang="en-GB" dirty="0" smtClean="0"/>
              <a:t> </a:t>
            </a:r>
            <a:r>
              <a:rPr lang="en-GB" dirty="0" err="1" smtClean="0"/>
              <a:t>nezavisnosloženih</a:t>
            </a:r>
            <a:r>
              <a:rPr lang="en-GB" dirty="0" smtClean="0"/>
              <a:t> (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sastavnim</a:t>
            </a:r>
            <a:r>
              <a:rPr lang="en-GB" dirty="0" smtClean="0"/>
              <a:t> </a:t>
            </a:r>
            <a:r>
              <a:rPr lang="en-GB" dirty="0" err="1" smtClean="0"/>
              <a:t>veznikom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, </a:t>
            </a:r>
            <a:r>
              <a:rPr lang="en-GB" dirty="0" err="1" smtClean="0"/>
              <a:t>najčešće</a:t>
            </a:r>
            <a:r>
              <a:rPr lang="en-GB" dirty="0" smtClean="0"/>
              <a:t>);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Gramaticki</a:t>
            </a:r>
            <a:r>
              <a:rPr lang="en-US" dirty="0" smtClean="0"/>
              <a:t> </a:t>
            </a:r>
            <a:r>
              <a:rPr lang="en-US" dirty="0" err="1" smtClean="0"/>
              <a:t>razvoj-nastavak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I </a:t>
            </a:r>
            <a:r>
              <a:rPr lang="en-US" dirty="0" err="1" smtClean="0"/>
              <a:t>trece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iskazi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r>
              <a:rPr lang="en-US" dirty="0" smtClean="0"/>
              <a:t>NEPOVEZANI-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prethodnog</a:t>
            </a:r>
            <a:r>
              <a:rPr lang="en-US" dirty="0" smtClean="0"/>
              <a:t> </a:t>
            </a:r>
            <a:r>
              <a:rPr lang="en-US" dirty="0" err="1" smtClean="0"/>
              <a:t>iskaza</a:t>
            </a:r>
            <a:r>
              <a:rPr lang="en-US" dirty="0" smtClean="0"/>
              <a:t> </a:t>
            </a:r>
            <a:r>
              <a:rPr lang="en-US" dirty="0" err="1" smtClean="0"/>
              <a:t>odraslih</a:t>
            </a:r>
            <a:r>
              <a:rPr lang="en-US" dirty="0" smtClean="0"/>
              <a:t>;</a:t>
            </a:r>
          </a:p>
          <a:p>
            <a:r>
              <a:rPr lang="en-US" dirty="0" smtClean="0"/>
              <a:t>POVEZANI – </a:t>
            </a:r>
            <a:r>
              <a:rPr lang="en-US" dirty="0" err="1" smtClean="0"/>
              <a:t>nadovezuju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iskaz</a:t>
            </a:r>
            <a:r>
              <a:rPr lang="en-US" dirty="0" smtClean="0"/>
              <a:t> </a:t>
            </a:r>
            <a:r>
              <a:rPr lang="en-US" dirty="0" err="1" smtClean="0"/>
              <a:t>odraslih</a:t>
            </a:r>
            <a:r>
              <a:rPr lang="en-US" dirty="0" smtClean="0"/>
              <a:t>;</a:t>
            </a:r>
          </a:p>
          <a:p>
            <a:r>
              <a:rPr lang="en-US" dirty="0" smtClean="0"/>
              <a:t>A)</a:t>
            </a:r>
            <a:r>
              <a:rPr lang="en-US" dirty="0" err="1" smtClean="0"/>
              <a:t>nezavisni</a:t>
            </a:r>
            <a:r>
              <a:rPr lang="en-US" dirty="0" smtClean="0"/>
              <a:t>-ne dele </a:t>
            </a:r>
            <a:r>
              <a:rPr lang="en-US" dirty="0" err="1" smtClean="0"/>
              <a:t>temu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prethodnim</a:t>
            </a:r>
            <a:r>
              <a:rPr lang="en-US" dirty="0" smtClean="0"/>
              <a:t> </a:t>
            </a:r>
            <a:r>
              <a:rPr lang="en-US" dirty="0" err="1" smtClean="0"/>
              <a:t>iskazima</a:t>
            </a:r>
            <a:r>
              <a:rPr lang="en-US" dirty="0" smtClean="0"/>
              <a:t>;</a:t>
            </a:r>
          </a:p>
          <a:p>
            <a:r>
              <a:rPr lang="en-US" dirty="0" smtClean="0"/>
              <a:t>B)</a:t>
            </a:r>
            <a:r>
              <a:rPr lang="en-US" dirty="0" err="1" smtClean="0"/>
              <a:t>imitativni-ponavljanje</a:t>
            </a:r>
            <a:r>
              <a:rPr lang="en-US" dirty="0" smtClean="0"/>
              <a:t> </a:t>
            </a:r>
            <a:r>
              <a:rPr lang="en-US" dirty="0" err="1" smtClean="0"/>
              <a:t>prethodnih</a:t>
            </a:r>
            <a:r>
              <a:rPr lang="en-US" dirty="0" smtClean="0"/>
              <a:t> </a:t>
            </a:r>
            <a:r>
              <a:rPr lang="en-US" dirty="0" err="1" smtClean="0"/>
              <a:t>iskaza</a:t>
            </a:r>
            <a:r>
              <a:rPr lang="en-US" dirty="0" smtClean="0"/>
              <a:t>;</a:t>
            </a:r>
          </a:p>
          <a:p>
            <a:r>
              <a:rPr lang="en-US" dirty="0" smtClean="0"/>
              <a:t>C)</a:t>
            </a:r>
            <a:r>
              <a:rPr lang="en-US" dirty="0" err="1" smtClean="0"/>
              <a:t>zavisni</a:t>
            </a:r>
            <a:r>
              <a:rPr lang="en-US" dirty="0" smtClean="0"/>
              <a:t>-dele </a:t>
            </a:r>
            <a:r>
              <a:rPr lang="en-US" dirty="0" err="1" smtClean="0"/>
              <a:t>temu</a:t>
            </a:r>
            <a:r>
              <a:rPr lang="en-US" dirty="0" smtClean="0"/>
              <a:t> I </a:t>
            </a:r>
            <a:r>
              <a:rPr lang="en-US" dirty="0" err="1" smtClean="0"/>
              <a:t>dodaju</a:t>
            </a:r>
            <a:r>
              <a:rPr lang="en-US" dirty="0" smtClean="0"/>
              <a:t> </a:t>
            </a:r>
            <a:r>
              <a:rPr lang="en-US" dirty="0" err="1" smtClean="0"/>
              <a:t>novu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66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razvoj-nastavak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 </a:t>
            </a:r>
            <a:r>
              <a:rPr lang="en-GB" dirty="0" err="1" smtClean="0"/>
              <a:t>ovom</a:t>
            </a:r>
            <a:r>
              <a:rPr lang="en-GB" dirty="0" smtClean="0"/>
              <a:t> </a:t>
            </a:r>
            <a:r>
              <a:rPr lang="en-GB" dirty="0" err="1" smtClean="0"/>
              <a:t>periodu</a:t>
            </a:r>
            <a:r>
              <a:rPr lang="en-GB" dirty="0" smtClean="0"/>
              <a:t> </a:t>
            </a:r>
            <a:r>
              <a:rPr lang="en-GB" dirty="0" err="1" smtClean="0"/>
              <a:t>dolazi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do </a:t>
            </a:r>
            <a:r>
              <a:rPr lang="en-GB" dirty="0" err="1" smtClean="0"/>
              <a:t>pojave</a:t>
            </a:r>
            <a:r>
              <a:rPr lang="en-GB" dirty="0" smtClean="0"/>
              <a:t> </a:t>
            </a:r>
            <a:r>
              <a:rPr lang="en-GB" dirty="0" err="1" smtClean="0"/>
              <a:t>rečenica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subordinacijom</a:t>
            </a:r>
            <a:r>
              <a:rPr lang="en-GB" dirty="0" smtClean="0"/>
              <a:t>, </a:t>
            </a:r>
            <a:r>
              <a:rPr lang="en-GB" dirty="0" err="1" smtClean="0"/>
              <a:t>tj.javljaju</a:t>
            </a:r>
            <a:r>
              <a:rPr lang="en-GB" dirty="0" smtClean="0"/>
              <a:t> se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zavisne</a:t>
            </a:r>
            <a:r>
              <a:rPr lang="en-GB" dirty="0" smtClean="0"/>
              <a:t> </a:t>
            </a:r>
            <a:r>
              <a:rPr lang="en-GB" dirty="0" err="1" smtClean="0"/>
              <a:t>klauze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Pseudozavisne</a:t>
            </a:r>
            <a:r>
              <a:rPr lang="en-GB" dirty="0" smtClean="0"/>
              <a:t> </a:t>
            </a:r>
            <a:r>
              <a:rPr lang="en-GB" dirty="0" err="1" smtClean="0"/>
              <a:t>klauze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Poredak</a:t>
            </a:r>
            <a:r>
              <a:rPr lang="en-GB" dirty="0" smtClean="0"/>
              <a:t> </a:t>
            </a:r>
            <a:r>
              <a:rPr lang="en-GB" dirty="0" err="1" smtClean="0"/>
              <a:t>usvajanja</a:t>
            </a:r>
            <a:r>
              <a:rPr lang="en-GB" dirty="0" smtClean="0"/>
              <a:t> </a:t>
            </a:r>
            <a:r>
              <a:rPr lang="en-GB" dirty="0" err="1" smtClean="0"/>
              <a:t>zavisnih</a:t>
            </a:r>
            <a:r>
              <a:rPr lang="en-GB" dirty="0" smtClean="0"/>
              <a:t> </a:t>
            </a:r>
            <a:r>
              <a:rPr lang="en-GB" dirty="0" err="1" smtClean="0"/>
              <a:t>klauza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Najpre</a:t>
            </a:r>
            <a:r>
              <a:rPr lang="en-GB" dirty="0" smtClean="0"/>
              <a:t> se </a:t>
            </a:r>
            <a:r>
              <a:rPr lang="en-GB" dirty="0" err="1" smtClean="0"/>
              <a:t>usvajaju</a:t>
            </a:r>
            <a:r>
              <a:rPr lang="en-GB" dirty="0" smtClean="0"/>
              <a:t> one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odredbenom</a:t>
            </a:r>
            <a:r>
              <a:rPr lang="en-GB" dirty="0" smtClean="0"/>
              <a:t> </a:t>
            </a:r>
            <a:r>
              <a:rPr lang="en-GB" dirty="0" err="1" smtClean="0"/>
              <a:t>funkcijom</a:t>
            </a:r>
            <a:r>
              <a:rPr lang="en-GB" dirty="0" smtClean="0"/>
              <a:t> (</a:t>
            </a:r>
            <a:r>
              <a:rPr lang="en-GB" dirty="0" err="1" smtClean="0"/>
              <a:t>zavisne</a:t>
            </a:r>
            <a:r>
              <a:rPr lang="en-GB" dirty="0" smtClean="0"/>
              <a:t> </a:t>
            </a:r>
            <a:r>
              <a:rPr lang="en-GB" dirty="0" err="1" smtClean="0"/>
              <a:t>klauze</a:t>
            </a:r>
            <a:r>
              <a:rPr lang="en-GB" dirty="0" smtClean="0"/>
              <a:t> </a:t>
            </a:r>
            <a:r>
              <a:rPr lang="en-GB" dirty="0" err="1" smtClean="0"/>
              <a:t>priloškog</a:t>
            </a:r>
            <a:r>
              <a:rPr lang="en-GB" dirty="0" smtClean="0"/>
              <a:t> </a:t>
            </a:r>
            <a:r>
              <a:rPr lang="en-GB" dirty="0" err="1" smtClean="0"/>
              <a:t>tipa</a:t>
            </a:r>
            <a:r>
              <a:rPr lang="en-GB" dirty="0" smtClean="0"/>
              <a:t>) a </a:t>
            </a:r>
            <a:r>
              <a:rPr lang="en-GB" dirty="0" err="1" smtClean="0"/>
              <a:t>potom</a:t>
            </a:r>
            <a:r>
              <a:rPr lang="en-GB" dirty="0" smtClean="0"/>
              <a:t> </a:t>
            </a:r>
            <a:r>
              <a:rPr lang="en-GB" dirty="0" err="1" smtClean="0"/>
              <a:t>dopunske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relativne</a:t>
            </a:r>
            <a:r>
              <a:rPr lang="en-GB" dirty="0" smtClean="0"/>
              <a:t> </a:t>
            </a:r>
            <a:r>
              <a:rPr lang="en-GB" dirty="0" err="1" smtClean="0"/>
              <a:t>klauze</a:t>
            </a:r>
            <a:r>
              <a:rPr lang="en-GB" dirty="0" smtClean="0"/>
              <a:t> (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imeničkom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pridevskom</a:t>
            </a:r>
            <a:r>
              <a:rPr lang="en-GB" dirty="0" smtClean="0"/>
              <a:t> </a:t>
            </a:r>
            <a:r>
              <a:rPr lang="en-GB" dirty="0" err="1" smtClean="0"/>
              <a:t>vrednošću</a:t>
            </a:r>
            <a:r>
              <a:rPr lang="en-GB" dirty="0" smtClean="0"/>
              <a:t>);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razvoj-nastavak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Uzročne</a:t>
            </a:r>
            <a:endParaRPr lang="en-GB" dirty="0" smtClean="0"/>
          </a:p>
          <a:p>
            <a:r>
              <a:rPr lang="en-GB" dirty="0" err="1" smtClean="0"/>
              <a:t>Vremenske</a:t>
            </a:r>
            <a:endParaRPr lang="en-GB" dirty="0" smtClean="0"/>
          </a:p>
          <a:p>
            <a:r>
              <a:rPr lang="en-GB" dirty="0" err="1" smtClean="0"/>
              <a:t>Izrične</a:t>
            </a:r>
            <a:r>
              <a:rPr lang="en-GB" dirty="0" smtClean="0"/>
              <a:t> (</a:t>
            </a:r>
            <a:r>
              <a:rPr lang="en-GB" dirty="0" err="1" smtClean="0"/>
              <a:t>objekat-nemarkirano</a:t>
            </a:r>
            <a:r>
              <a:rPr lang="en-GB" dirty="0" smtClean="0"/>
              <a:t>; </a:t>
            </a:r>
            <a:r>
              <a:rPr lang="en-GB" dirty="0" err="1" smtClean="0"/>
              <a:t>subjekat-markirano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namerne</a:t>
            </a:r>
            <a:endParaRPr lang="en-GB" dirty="0" smtClean="0"/>
          </a:p>
          <a:p>
            <a:r>
              <a:rPr lang="en-GB" dirty="0" err="1" smtClean="0"/>
              <a:t>Poredbene</a:t>
            </a:r>
            <a:r>
              <a:rPr lang="en-GB" dirty="0" smtClean="0"/>
              <a:t> (u </a:t>
            </a:r>
            <a:r>
              <a:rPr lang="en-GB" dirty="0" err="1" smtClean="0"/>
              <a:t>srpskom</a:t>
            </a:r>
            <a:r>
              <a:rPr lang="en-GB" dirty="0" smtClean="0"/>
              <a:t> </a:t>
            </a:r>
            <a:r>
              <a:rPr lang="en-GB" dirty="0" err="1" smtClean="0"/>
              <a:t>češća</a:t>
            </a:r>
            <a:r>
              <a:rPr lang="en-GB" dirty="0" smtClean="0"/>
              <a:t> </a:t>
            </a:r>
            <a:r>
              <a:rPr lang="en-GB" dirty="0" err="1" smtClean="0"/>
              <a:t>upotreba</a:t>
            </a:r>
            <a:r>
              <a:rPr lang="en-GB" dirty="0" smtClean="0"/>
              <a:t> </a:t>
            </a:r>
            <a:r>
              <a:rPr lang="en-GB" dirty="0" err="1" smtClean="0"/>
              <a:t>ppk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Uslovne</a:t>
            </a:r>
            <a:r>
              <a:rPr lang="en-GB" dirty="0" smtClean="0"/>
              <a:t> (</a:t>
            </a:r>
            <a:r>
              <a:rPr lang="en-GB" dirty="0" err="1" smtClean="0"/>
              <a:t>ako-onda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posledične</a:t>
            </a:r>
            <a:endParaRPr lang="en-GB" dirty="0" smtClean="0"/>
          </a:p>
          <a:p>
            <a:r>
              <a:rPr lang="en-GB" dirty="0" err="1" smtClean="0"/>
              <a:t>Dopusne</a:t>
            </a:r>
            <a:endParaRPr lang="en-GB" dirty="0" smtClean="0"/>
          </a:p>
          <a:p>
            <a:r>
              <a:rPr lang="en-GB" dirty="0" err="1" smtClean="0"/>
              <a:t>Mesne</a:t>
            </a:r>
            <a:endParaRPr lang="en-GB" dirty="0" smtClean="0"/>
          </a:p>
          <a:p>
            <a:r>
              <a:rPr lang="en-GB" dirty="0" smtClean="0"/>
              <a:t>ODNOSNE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288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Ontogeneza jezika</vt:lpstr>
      <vt:lpstr>Gramatički razvoj</vt:lpstr>
      <vt:lpstr>Gramatički razvoj-nastavak</vt:lpstr>
      <vt:lpstr>Gramatički razvoj</vt:lpstr>
      <vt:lpstr>Gramaticki razvoj-nastavak</vt:lpstr>
      <vt:lpstr>Gramatički razvoj-nastavak</vt:lpstr>
      <vt:lpstr>Gramatički razvoj-nastavak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Ontogeneza jezika</dc:title>
  <dc:creator>FujitsuSE</dc:creator>
  <cp:lastModifiedBy>pc</cp:lastModifiedBy>
  <cp:revision>69</cp:revision>
  <dcterms:created xsi:type="dcterms:W3CDTF">2018-02-26T10:06:06Z</dcterms:created>
  <dcterms:modified xsi:type="dcterms:W3CDTF">2020-03-21T13:51:15Z</dcterms:modified>
</cp:coreProperties>
</file>